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FBE703-97C8-777A-FD6B-7A9B665C272D}" v="63" dt="2025-10-15T20:33: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sama Islam" userId="S::usama.islam@highbrowtechnology.com::3748af26-4af4-4bf9-855e-1bacaf1b4a08" providerId="AD" clId="Web-{42FBE703-97C8-777A-FD6B-7A9B665C272D}"/>
    <pc:docChg chg="addSld delSld modSld">
      <pc:chgData name="Usama Islam" userId="S::usama.islam@highbrowtechnology.com::3748af26-4af4-4bf9-855e-1bacaf1b4a08" providerId="AD" clId="Web-{42FBE703-97C8-777A-FD6B-7A9B665C272D}" dt="2025-10-15T20:33:21" v="61" actId="20577"/>
      <pc:docMkLst>
        <pc:docMk/>
      </pc:docMkLst>
      <pc:sldChg chg="addSp delSp modSp">
        <pc:chgData name="Usama Islam" userId="S::usama.islam@highbrowtechnology.com::3748af26-4af4-4bf9-855e-1bacaf1b4a08" providerId="AD" clId="Web-{42FBE703-97C8-777A-FD6B-7A9B665C272D}" dt="2025-10-15T20:32:51.734" v="59"/>
        <pc:sldMkLst>
          <pc:docMk/>
          <pc:sldMk cId="109857222" sldId="256"/>
        </pc:sldMkLst>
        <pc:spChg chg="add del mod">
          <ac:chgData name="Usama Islam" userId="S::usama.islam@highbrowtechnology.com::3748af26-4af4-4bf9-855e-1bacaf1b4a08" providerId="AD" clId="Web-{42FBE703-97C8-777A-FD6B-7A9B665C272D}" dt="2025-10-15T20:32:48.968" v="58" actId="1076"/>
          <ac:spMkLst>
            <pc:docMk/>
            <pc:sldMk cId="109857222" sldId="256"/>
            <ac:spMk id="2" creationId="{00000000-0000-0000-0000-000000000000}"/>
          </ac:spMkLst>
        </pc:spChg>
        <pc:spChg chg="add del">
          <ac:chgData name="Usama Islam" userId="S::usama.islam@highbrowtechnology.com::3748af26-4af4-4bf9-855e-1bacaf1b4a08" providerId="AD" clId="Web-{42FBE703-97C8-777A-FD6B-7A9B665C272D}" dt="2025-10-15T20:32:51.734" v="59"/>
          <ac:spMkLst>
            <pc:docMk/>
            <pc:sldMk cId="109857222" sldId="256"/>
            <ac:spMk id="3" creationId="{00000000-0000-0000-0000-000000000000}"/>
          </ac:spMkLst>
        </pc:spChg>
      </pc:sldChg>
      <pc:sldChg chg="modSp new del">
        <pc:chgData name="Usama Islam" userId="S::usama.islam@highbrowtechnology.com::3748af26-4af4-4bf9-855e-1bacaf1b4a08" providerId="AD" clId="Web-{42FBE703-97C8-777A-FD6B-7A9B665C272D}" dt="2025-10-15T20:31:12.825" v="16"/>
        <pc:sldMkLst>
          <pc:docMk/>
          <pc:sldMk cId="2066970460" sldId="257"/>
        </pc:sldMkLst>
        <pc:spChg chg="mod">
          <ac:chgData name="Usama Islam" userId="S::usama.islam@highbrowtechnology.com::3748af26-4af4-4bf9-855e-1bacaf1b4a08" providerId="AD" clId="Web-{42FBE703-97C8-777A-FD6B-7A9B665C272D}" dt="2025-10-15T20:31:12.638" v="15" actId="20577"/>
          <ac:spMkLst>
            <pc:docMk/>
            <pc:sldMk cId="2066970460" sldId="257"/>
            <ac:spMk id="2" creationId="{16EF8CCF-D9AB-C98B-52EE-1DCC34F47ADA}"/>
          </ac:spMkLst>
        </pc:spChg>
      </pc:sldChg>
      <pc:sldChg chg="modSp new">
        <pc:chgData name="Usama Islam" userId="S::usama.islam@highbrowtechnology.com::3748af26-4af4-4bf9-855e-1bacaf1b4a08" providerId="AD" clId="Web-{42FBE703-97C8-777A-FD6B-7A9B665C272D}" dt="2025-10-15T20:33:21" v="61" actId="20577"/>
        <pc:sldMkLst>
          <pc:docMk/>
          <pc:sldMk cId="2741444022" sldId="257"/>
        </pc:sldMkLst>
        <pc:spChg chg="mod">
          <ac:chgData name="Usama Islam" userId="S::usama.islam@highbrowtechnology.com::3748af26-4af4-4bf9-855e-1bacaf1b4a08" providerId="AD" clId="Web-{42FBE703-97C8-777A-FD6B-7A9B665C272D}" dt="2025-10-15T20:31:39.498" v="34" actId="20577"/>
          <ac:spMkLst>
            <pc:docMk/>
            <pc:sldMk cId="2741444022" sldId="257"/>
            <ac:spMk id="2" creationId="{E9EBBD06-940B-9166-CB5E-EA60C162762D}"/>
          </ac:spMkLst>
        </pc:spChg>
        <pc:spChg chg="mod">
          <ac:chgData name="Usama Islam" userId="S::usama.islam@highbrowtechnology.com::3748af26-4af4-4bf9-855e-1bacaf1b4a08" providerId="AD" clId="Web-{42FBE703-97C8-777A-FD6B-7A9B665C272D}" dt="2025-10-15T20:33:21" v="61" actId="20577"/>
          <ac:spMkLst>
            <pc:docMk/>
            <pc:sldMk cId="2741444022" sldId="257"/>
            <ac:spMk id="3" creationId="{DDF389C2-D6D5-B43F-4E53-39A2E3D4B35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3641" y="433935"/>
            <a:ext cx="9144000" cy="1105339"/>
          </a:xfrm>
        </p:spPr>
        <p:txBody>
          <a:bodyPr/>
          <a:lstStyle/>
          <a:p>
            <a:r>
              <a:rPr lang="en-US" dirty="0"/>
              <a:t>Sample Slide 1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BBD06-940B-9166-CB5E-EA60C1627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Sample Slide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389C2-D6D5-B43F-4E53-39A2E3D4B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Sample point 1</a:t>
            </a:r>
            <a:endParaRPr lang="en-US"/>
          </a:p>
          <a:p>
            <a:r>
              <a:rPr lang="en-US" dirty="0"/>
              <a:t>Sample point 2</a:t>
            </a:r>
          </a:p>
          <a:p>
            <a:r>
              <a:rPr lang="en-US" dirty="0"/>
              <a:t>Sample point 3</a:t>
            </a:r>
          </a:p>
          <a:p>
            <a:r>
              <a:rPr lang="en-US" dirty="0"/>
              <a:t>Sample point 4</a:t>
            </a:r>
          </a:p>
        </p:txBody>
      </p:sp>
    </p:spTree>
    <p:extLst>
      <p:ext uri="{BB962C8B-B14F-4D97-AF65-F5344CB8AC3E}">
        <p14:creationId xmlns:p14="http://schemas.microsoft.com/office/powerpoint/2010/main" val="2741444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Sample Slide 1</vt:lpstr>
      <vt:lpstr>Sample Slide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17</cp:revision>
  <dcterms:created xsi:type="dcterms:W3CDTF">2025-10-15T20:29:50Z</dcterms:created>
  <dcterms:modified xsi:type="dcterms:W3CDTF">2025-10-15T20:33:26Z</dcterms:modified>
</cp:coreProperties>
</file>