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7934A8-3771-4D0C-B995-B88CE1F91DD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2A2294-F841-4729-AC67-8F509CBB2C6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5576EC-0469-4818-A9FD-93E87CD8DAB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071EF9-E63C-483F-BB04-50DDB34A138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3DED58A-FEB5-40A5-9265-0796CD92F71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8A85E5A-7CB6-4DF6-BB61-206CFF37B05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5F1B800-D562-4AB8-8823-00CDB63120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3637D18-7FE4-4AD7-BCC3-BDDED6B84C6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610B0CA-E94F-4E2B-9BEF-3276663D5E5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E6D11F2-A09F-4044-ACDD-A76BC307E18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785FD96-0EAD-4A38-B9FE-C56898FB369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62D388-34AC-4979-ACE1-CD55485824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5645CA1-1D85-43FC-88F2-BCB8E712B60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4F23C7F-E054-4BD5-A550-92756786F89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8A491B5-6524-4391-AAED-92C04085F56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02A352F-3145-44EB-BC28-084F24D16AE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E618030-EBB9-44E6-9620-FFF5D162437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DEE885-B940-42B9-9382-FAB8804A47F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354FC6-2EAC-429E-93E0-D28F2CF1BCC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0B2B3A-E585-4E57-814C-188693E7610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129175-DF81-41D8-A8F3-77BDDA7BA76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814718-4E49-4D48-AEF2-642DB7D02B1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4B7B47-F61F-4666-8765-629D47FAE9F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AE37BB-794E-4A1B-A57B-669E1A14C8A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US" sz="6000" spc="-1" strike="noStrike">
                <a:solidFill>
                  <a:srgbClr val="000000"/>
                </a:solidFill>
                <a:latin typeface="Aptos Display"/>
              </a:rPr>
              <a:t>Click to edit Master title style</a:t>
            </a:r>
            <a:endParaRPr b="0" lang="en-US" sz="60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en-US" sz="1200" spc="-1" strike="noStrike">
                <a:solidFill>
                  <a:srgbClr val="787878"/>
                </a:solidFill>
                <a:latin typeface="Apto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787878"/>
                </a:solidFill>
                <a:latin typeface="Aptos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787878"/>
                </a:solidFill>
                <a:latin typeface="Apto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86FFB79-A4B5-45BD-9136-E1EA6B19D707}" type="slidenum">
              <a:rPr b="0" lang="en-US" sz="1200" spc="-1" strike="noStrike">
                <a:solidFill>
                  <a:srgbClr val="787878"/>
                </a:solidFill>
                <a:latin typeface="Aptos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ptos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ptos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Aptos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ptos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ptos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ptos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ptos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ptos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ptos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ptos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ptos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ptos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ptos Display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Aptos"/>
              </a:rPr>
              <a:t>Click to edit Master text styles</a:t>
            </a: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Aptos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Aptos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Aptos"/>
              </a:rPr>
              <a:t>Third level</a:t>
            </a:r>
            <a:endParaRPr b="0" lang="en-US" sz="2000" spc="-1" strike="noStrike">
              <a:solidFill>
                <a:srgbClr val="000000"/>
              </a:solidFill>
              <a:latin typeface="Aptos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Aptos"/>
              </a:rPr>
              <a:t>Fourth level</a:t>
            </a:r>
            <a:endParaRPr b="0" lang="en-US" sz="1800" spc="-1" strike="noStrike">
              <a:solidFill>
                <a:srgbClr val="000000"/>
              </a:solidFill>
              <a:latin typeface="Aptos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Aptos"/>
              </a:rPr>
              <a:t>Fifth level</a:t>
            </a:r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en-US" sz="1200" spc="-1" strike="noStrike">
                <a:solidFill>
                  <a:srgbClr val="787878"/>
                </a:solidFill>
                <a:latin typeface="Apto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787878"/>
                </a:solidFill>
                <a:latin typeface="Aptos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787878"/>
                </a:solidFill>
                <a:latin typeface="Apto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D06BB4C-2E8F-4D65-9E31-0F44332665A1}" type="slidenum">
              <a:rPr b="0" lang="en-US" sz="1200" spc="-1" strike="noStrike">
                <a:solidFill>
                  <a:srgbClr val="787878"/>
                </a:solidFill>
                <a:latin typeface="Aptos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413720" y="433800"/>
            <a:ext cx="9143640" cy="1104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US" sz="6000" spc="-1" strike="noStrike">
                <a:solidFill>
                  <a:srgbClr val="000000"/>
                </a:solidFill>
                <a:latin typeface="Aptos Display"/>
              </a:rPr>
              <a:t>Sample Slide 1</a:t>
            </a:r>
            <a:endParaRPr b="0" lang="en-US" sz="6000" spc="-1" strike="noStrike">
              <a:solidFill>
                <a:srgbClr val="000000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ptos Display"/>
              </a:rPr>
              <a:t>Sample Slide 2</a:t>
            </a:r>
            <a:endParaRPr b="0" lang="en-US" sz="44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en-US" sz="2800" spc="-1" strike="noStrike">
                <a:solidFill>
                  <a:srgbClr val="000000"/>
                </a:solidFill>
                <a:latin typeface="Aptos"/>
              </a:rPr>
              <a:t>Sample point 1</a:t>
            </a: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en-US" sz="2800" spc="-1" strike="noStrike">
                <a:solidFill>
                  <a:srgbClr val="000000"/>
                </a:solidFill>
                <a:latin typeface="Aptos"/>
              </a:rPr>
              <a:t>Sample point 2</a:t>
            </a: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en-US" sz="2800" spc="-1" strike="noStrike">
                <a:solidFill>
                  <a:srgbClr val="000000"/>
                </a:solidFill>
                <a:latin typeface="Aptos"/>
              </a:rPr>
              <a:t>Sample point 3</a:t>
            </a: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en-US" sz="2800" spc="-1" strike="noStrike">
                <a:solidFill>
                  <a:srgbClr val="000000"/>
                </a:solidFill>
                <a:latin typeface="Aptos"/>
              </a:rPr>
              <a:t>Sample point 4</a:t>
            </a:r>
            <a:endParaRPr b="0" lang="en-US" sz="2800" spc="-1" strike="noStrike">
              <a:solidFill>
                <a:srgbClr val="000000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Application>LibreOffice/7.3.7.2$Linux_AARCH64 LibreOffice_project/30$Build-2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2025-10-15T20:29:50Z</dcterms:created>
  <dc:creator/>
  <dc:description/>
  <dc:language>en-US</dc:language>
  <cp:lastModifiedBy/>
  <dcterms:modified xsi:type="dcterms:W3CDTF">2025-10-16T11:36:21Z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